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28E1-11E6-4572-8B2C-E86C60F5495B}" type="datetimeFigureOut">
              <a:rPr lang="hu-HU" smtClean="0"/>
              <a:pPr/>
              <a:t>2023. 08. 23.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B241-DA1C-4E51-9F9F-C28C2683BB9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015154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Lucida Calligraphy" pitchFamily="66" charset="0"/>
                <a:cs typeface="Times New Roman" pitchFamily="18" charset="0"/>
              </a:rPr>
              <a:t>JÁTSZÓHÁZ</a:t>
            </a:r>
            <a:endParaRPr lang="hu-HU" dirty="0">
              <a:latin typeface="Lucida Calligraphy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4348" y="1500174"/>
            <a:ext cx="7943848" cy="500066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hu-HU" sz="2600" b="1" dirty="0" smtClean="0">
                <a:latin typeface="Lucida Calligraphy" pitchFamily="66" charset="0"/>
                <a:cs typeface="Times New Roman" pitchFamily="18" charset="0"/>
              </a:rPr>
              <a:t>Az Űrhajós Bölcsőde várja a bölcsődés korú kisgyermekeket és szüleiket,</a:t>
            </a:r>
          </a:p>
          <a:p>
            <a:pPr algn="ctr">
              <a:lnSpc>
                <a:spcPct val="150000"/>
              </a:lnSpc>
              <a:buNone/>
            </a:pPr>
            <a:r>
              <a:rPr lang="hu-HU" sz="3000" b="1" dirty="0" smtClean="0">
                <a:latin typeface="Lucida Calligraphy" pitchFamily="66" charset="0"/>
                <a:cs typeface="Times New Roman" pitchFamily="18" charset="0"/>
              </a:rPr>
              <a:t>HÉTFŐNKÉNT 16-18 </a:t>
            </a:r>
            <a:r>
              <a:rPr lang="hu-HU" sz="2600" b="1" dirty="0" smtClean="0">
                <a:latin typeface="Lucida Calligraphy" pitchFamily="66" charset="0"/>
                <a:cs typeface="Times New Roman" pitchFamily="18" charset="0"/>
              </a:rPr>
              <a:t>óráig </a:t>
            </a:r>
          </a:p>
          <a:p>
            <a:pPr algn="ctr">
              <a:lnSpc>
                <a:spcPct val="150000"/>
              </a:lnSpc>
              <a:buNone/>
            </a:pPr>
            <a:r>
              <a:rPr lang="hu-HU" sz="2600" b="1" dirty="0" smtClean="0">
                <a:latin typeface="Lucida Calligraphy" pitchFamily="66" charset="0"/>
                <a:cs typeface="Times New Roman" pitchFamily="18" charset="0"/>
              </a:rPr>
              <a:t>a FELHŐCSKE csoportban.</a:t>
            </a:r>
          </a:p>
          <a:p>
            <a:pPr algn="ctr">
              <a:lnSpc>
                <a:spcPct val="150000"/>
              </a:lnSpc>
              <a:buNone/>
            </a:pPr>
            <a:r>
              <a:rPr lang="hu-HU" sz="2600" b="1" dirty="0" smtClean="0">
                <a:latin typeface="Lucida Calligraphy" pitchFamily="66" charset="0"/>
                <a:cs typeface="Times New Roman" pitchFamily="18" charset="0"/>
              </a:rPr>
              <a:t>A szolgáltatás díja: 300 Ft/óra</a:t>
            </a:r>
          </a:p>
          <a:p>
            <a:pPr algn="ctr">
              <a:lnSpc>
                <a:spcPct val="150000"/>
              </a:lnSpc>
              <a:buNone/>
            </a:pPr>
            <a:r>
              <a:rPr lang="hu-HU" sz="2600" b="1" dirty="0" smtClean="0">
                <a:latin typeface="Lucida Calligraphy" pitchFamily="66" charset="0"/>
                <a:cs typeface="Times New Roman" pitchFamily="18" charset="0"/>
              </a:rPr>
              <a:t>Érdeklődni: 06 30/870-6229</a:t>
            </a:r>
          </a:p>
          <a:p>
            <a:endParaRPr lang="hu-HU" sz="2600" b="1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Office PowerPoint</Application>
  <PresentationFormat>Diavetítés a képernyőre (4:3 oldalarány)</PresentationFormat>
  <Paragraphs>6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JÁTSZÓHÁZ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JÁTSZÓHÁZ</dc:title>
  <dc:creator>Windows-felhasználó</dc:creator>
  <cp:lastModifiedBy>Windows-felhasználó</cp:lastModifiedBy>
  <cp:revision>6</cp:revision>
  <dcterms:created xsi:type="dcterms:W3CDTF">2022-11-06T15:09:49Z</dcterms:created>
  <dcterms:modified xsi:type="dcterms:W3CDTF">2023-08-23T14:03:30Z</dcterms:modified>
</cp:coreProperties>
</file>